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6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6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3D triangle texture">
            <a:extLst>
              <a:ext uri="{FF2B5EF4-FFF2-40B4-BE49-F238E27FC236}">
                <a16:creationId xmlns:a16="http://schemas.microsoft.com/office/drawing/2014/main" id="{5738A08E-75A4-1A3D-75DA-F1DA350A4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0" y="677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EB307-A9BD-4109-B925-2429B2215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0" y="1088104"/>
            <a:ext cx="5511800" cy="1185353"/>
          </a:xfrm>
        </p:spPr>
        <p:txBody>
          <a:bodyPr anchor="ctr">
            <a:noAutofit/>
          </a:bodyPr>
          <a:lstStyle/>
          <a:p>
            <a:r>
              <a:rPr lang="en-US" sz="4000" b="0" i="0" dirty="0" err="1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PayDay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 Loans and Predatory Lending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Jewish Family Service of Greater Dallas</a:t>
            </a:r>
            <a:endParaRPr lang="en-US" sz="20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1D3EC-01BE-4BA4-B3E8-BD2039FC7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9629" y="4907628"/>
            <a:ext cx="3322146" cy="1185353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latin typeface="Biome" panose="020B0502040204020203" pitchFamily="34" charset="0"/>
                <a:cs typeface="Biome" panose="020B0502040204020203" pitchFamily="34" charset="0"/>
              </a:rPr>
              <a:t>Presented by: </a:t>
            </a:r>
          </a:p>
          <a:p>
            <a:r>
              <a:rPr lang="en-US" sz="1700" dirty="0">
                <a:latin typeface="Biome" panose="020B0502040204020203" pitchFamily="34" charset="0"/>
                <a:cs typeface="Biome" panose="020B0502040204020203" pitchFamily="34" charset="0"/>
              </a:rPr>
              <a:t>Susie </a:t>
            </a:r>
            <a:r>
              <a:rPr lang="en-US" sz="1700" dirty="0" err="1">
                <a:latin typeface="Biome" panose="020B0502040204020203" pitchFamily="34" charset="0"/>
                <a:cs typeface="Biome" panose="020B0502040204020203" pitchFamily="34" charset="0"/>
              </a:rPr>
              <a:t>Stonecipher,</a:t>
            </a:r>
            <a:r>
              <a:rPr lang="en-US" sz="1700" dirty="0">
                <a:latin typeface="Biome" panose="020B0502040204020203" pitchFamily="34" charset="0"/>
                <a:cs typeface="Biome" panose="020B0502040204020203" pitchFamily="34" charset="0"/>
              </a:rPr>
              <a:t> </a:t>
            </a:r>
          </a:p>
          <a:p>
            <a:r>
              <a:rPr lang="en-US" sz="1700" dirty="0">
                <a:latin typeface="Biome" panose="020B0502040204020203" pitchFamily="34" charset="0"/>
                <a:cs typeface="Biome" panose="020B0502040204020203" pitchFamily="34" charset="0"/>
              </a:rPr>
              <a:t>Senior Relationship Manager  First Horizon Bank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FC73FA-852A-4431-BA4D-B389FA2F7C7C}"/>
              </a:ext>
            </a:extLst>
          </p:cNvPr>
          <p:cNvSpPr txBox="1">
            <a:spLocks/>
          </p:cNvSpPr>
          <p:nvPr/>
        </p:nvSpPr>
        <p:spPr>
          <a:xfrm>
            <a:off x="5871261" y="4992595"/>
            <a:ext cx="2342094" cy="1021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99FEEC-B7E6-431B-83EB-C554B21D6FAC}"/>
              </a:ext>
            </a:extLst>
          </p:cNvPr>
          <p:cNvSpPr txBox="1">
            <a:spLocks/>
          </p:cNvSpPr>
          <p:nvPr/>
        </p:nvSpPr>
        <p:spPr>
          <a:xfrm>
            <a:off x="9315623" y="4959477"/>
            <a:ext cx="1704802" cy="1185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latin typeface="Biome" panose="020B0503030204020804" pitchFamily="34" charset="0"/>
                <a:cs typeface="Biome" panose="020B0503030204020804" pitchFamily="34" charset="0"/>
              </a:rPr>
              <a:t>April 7, 2022</a:t>
            </a:r>
          </a:p>
        </p:txBody>
      </p:sp>
    </p:spTree>
    <p:extLst>
      <p:ext uri="{BB962C8B-B14F-4D97-AF65-F5344CB8AC3E}">
        <p14:creationId xmlns:p14="http://schemas.microsoft.com/office/powerpoint/2010/main" val="308599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06A14B-14D7-430C-852D-E29E04BF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50" y="1181045"/>
            <a:ext cx="8159900" cy="44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DF0C861-B720-442B-AA82-B1331E38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80" y="609651"/>
            <a:ext cx="7618240" cy="5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8DAC5EB-8B7E-411A-8CFC-E2910DBD1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11" y="1304574"/>
            <a:ext cx="8999377" cy="42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3EFD0ED-48A4-4872-B31C-EC177BC9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93" y="833392"/>
            <a:ext cx="8090814" cy="51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4F690977-E053-4461-96C4-0BBDEA313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204"/>
            <a:ext cx="10759440" cy="68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5A63-0606-4FAF-9D6C-D0824759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Character of </a:t>
            </a:r>
            <a:r>
              <a:rPr lang="en-US" dirty="0" err="1">
                <a:latin typeface="Biome" panose="020B0503030204020804" pitchFamily="34" charset="0"/>
                <a:cs typeface="Biome" panose="020B0503030204020804" pitchFamily="34" charset="0"/>
              </a:rPr>
              <a:t>PayDay</a:t>
            </a: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 Lenders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67E905-AC81-4EFA-8769-3F85F63B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1" y="1956664"/>
            <a:ext cx="7697826" cy="48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B9BC-D10A-4EBC-BC2E-12B1AB20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Fees vs Loan Amount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F8808F5-FF89-4088-996A-47DED8C7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12" y="2279603"/>
            <a:ext cx="7313375" cy="42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5B97-2FD6-429D-ADD9-E02ABABF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Auto Repossessions</a:t>
            </a:r>
          </a:p>
        </p:txBody>
      </p:sp>
      <p:pic>
        <p:nvPicPr>
          <p:cNvPr id="5" name="Picture 4" descr="Chart, text&#10;&#10;Description automatically generated">
            <a:extLst>
              <a:ext uri="{FF2B5EF4-FFF2-40B4-BE49-F238E27FC236}">
                <a16:creationId xmlns:a16="http://schemas.microsoft.com/office/drawing/2014/main" id="{6F40F53C-4555-48FD-9DEB-A9CE7B460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88" y="2178635"/>
            <a:ext cx="6849824" cy="42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4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C2D7-AFCE-45E5-BF8D-FB48CE58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Most Affected Populations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44551AD-3F03-4327-964B-647AC15C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89" y="2282782"/>
            <a:ext cx="7308621" cy="40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2E88DEF-1825-42D3-AB4E-ED5799D76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14" y="154889"/>
            <a:ext cx="8506372" cy="65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6EA80C5-F4C5-4621-B341-DF287D01E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6" y="74246"/>
            <a:ext cx="8641847" cy="67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C06501-F239-458C-A27D-425EE247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82" y="1177242"/>
            <a:ext cx="7061636" cy="45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9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41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Biome</vt:lpstr>
      <vt:lpstr>Calibri</vt:lpstr>
      <vt:lpstr>Calibri Light</vt:lpstr>
      <vt:lpstr>Office Theme</vt:lpstr>
      <vt:lpstr>PayDay Loans and Predatory Lending Jewish Family Service of Greater Dallas</vt:lpstr>
      <vt:lpstr>PowerPoint Presentation</vt:lpstr>
      <vt:lpstr>Character of PayDay Lenders</vt:lpstr>
      <vt:lpstr>Fees vs Loan Amount</vt:lpstr>
      <vt:lpstr>Auto Repossessions</vt:lpstr>
      <vt:lpstr>Most Affected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PayDay Loans and Predatory Lending Jewish Family Service of Greater Dallas</dc:title>
  <dc:creator>STONECIPHER, SUSIE H.</dc:creator>
  <cp:lastModifiedBy>Brenda Butnick</cp:lastModifiedBy>
  <cp:revision>2</cp:revision>
  <dcterms:created xsi:type="dcterms:W3CDTF">2022-04-04T23:51:34Z</dcterms:created>
  <dcterms:modified xsi:type="dcterms:W3CDTF">2022-04-05T14:55:10Z</dcterms:modified>
</cp:coreProperties>
</file>